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60.jpg" ContentType="image/pn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186.jpg" ContentType="image/pn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image205.jpg" ContentType="image/png"/>
  <Override PartName="/ppt/media/image212.jpg" ContentType="image/gif"/>
  <Override PartName="/ppt/media/image214.jpg" ContentType="image/png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0" r:id="rId15"/>
    <p:sldId id="281" r:id="rId16"/>
    <p:sldId id="28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24T15:46:29.499"/>
    </inkml:context>
    <inkml:brush xml:id="br0">
      <inkml:brushProperty name="width" value="0.13933" units="cm"/>
      <inkml:brushProperty name="height" value="0.13933" units="cm"/>
    </inkml:brush>
  </inkml:definitions>
  <inkml:trace contextRef="#ctx0" brushRef="#br0">158 195 192,'0'0'897,"0"0"0,0 0-32,0 0 64,0 0-33,0 0 1,0 0-64,0-16-64,0 16-129,0 0-31,0 0-97,0 0-31,0 0-65,17-18-31,-17 18-1,0 0-32,17 0-31,-17 0-33,0 0-32,0 0 0,17 0-31,-17 0-1,0 0-32,0 0 32,0 0 0,0 0 33,18 0-33,-18 0 32,0 0-32,0 0-31,18-17-1,-18 17-32,0 0-32,0 0 0,0 0-32,16 0-32,-16 0 32,18 0 0,-18 0 33,17-18-1,-17 18-32,18 0 32,-18 0 0,17-18 0,-17 18 0,18 0 0,-18 0-32,17 0 33,-17 0-33,16-18 32,-16 18-32,18 0-32,-18 0 32,18-17-64,-18 17 32,34 0 0,-34 0-32,18 0 0,-18 0 32,17 0-32,-17 0 32,17 0-32,-17 0 33,36 0-1,-36 0 0,16 17 0,2-17 0,-1 0 0,-17 0 0,17 0-32,1 0 0,-18 0 0,17 0 32,1 0-32,-2 0-32,-16 0 32,18 0-32,0 0 32,-18 0 0,17 0-32,-17 0 32,17 18-32,-17-18 64,34 0-64,-34 0 32,18 0-32,-18 0 0,18 0 64,-18 0-64,0 0 32,0 0-32,17 0 32,-17 0-32,17 0 32,-17 0-32,17 18 0,-17-18 0,18 0 0,-18 0 32,17 0-32,-17 0 32,18 0 1,-18 0-33,34 18 64,-34-18-32,17 0 0,-17 0 0,18 0-32,-18 0 32,17 0 0,-17 0 0,17 0-32,-17 0 32,18 0-32,-18 0 32,0 17 0,0-17-32,17 0 32,-17 0-32,17 0 0,-17 0 32,18 0 0,-18 0-32,18 0 32,-18 0 0,16 18 0,-16-18-32,18 0 64,-18 0-64,17 0 32,-17 0 0,17 16 0,-17-16 0,18 0 0,-18 0 0,17 18-32,-17-18 32,34 0-32,-34 0 32,18 0-32,-18 0 0,18 18 32,-18-18-32,17 17 32,0-17 0,-17 0-32,18 18 32,-2-18-32,2 0 0,0 17 32,0-17-32,-18 0 33,0 0-33,33 18 0,-33-18 32,18 17-32,-18-17 32,17 18-32,-17-18 32,18 17-32,-18-17 32,17 18-32,-17-18 32,34 17-32,-34-17 0,18 18 0,-18-18 32,18 34-64,-18-34 32,17 18 32,-17-18-32,17 17 32,-17-17-32,17 18 0,-17-18 32,17 18 0,-17-18-32,0 35 0,0-35 0,18 17 0,-18-17 32,18 17-32,-18-17 32,16 18-32,-16-18 32,18 17-32,-18-17 32,0 36-32,0-36 32,17 17-32,-17 0 32,18 0 0,-18 1 128,17-18 0,-17 18-64,0 0 65,18-1-33,-18 1 32,0-2-32,0 2 0,0 0-160,17-1 32,-17 1 0,0-1 0,0-17-32,17 18 32,-17-1 0,0 1 0,0-1 0,17 1 0,-17-1 0,0 1 0,0 0 0,18-2 0,-18 2 0,0-1 0,17 1 0,-17-18 0,0 18 0,17 0 0,-17-1 64,0 0-96,0 0 32,18 1 0,-18 0-32,0 0 32,0-1 0,0 0 0,0 0 0,0 1 0,0 0 32,16 17-32,-16-18 32,-16 0-64,16 0 64,0 1-64,0 0 32,0 17-32,0-18 64,0 0 0,0 1 0,-18 0 0,18 17 32,0-18-32,0 1 32,0-1-32,0 1 0,0-1 0,0 0-32,0 1 0,0 0-32,0 0 32,-17-2 0,17 2 0,0-1 32,0 1-64,0 0 32,-17 0 0,17-1 32,0-1-64,0 2 64,-18 0-64,18 0 64,0-1-32,-17 1 0,17-1 32,0 0-64,-17 1 32,17 0 32,0-1-32,-17 1 32,17-1-32,-18 1 32,1 16-64,17-16 32,0-18 0,-18 17 32,18 1-64,-17 0 64,17 0-64,-18-2 64,18 2 65,0-1-97,-16 0 64,16 1-96,0 0 128,-18-18-128,18 18 128,-18-2-128,18 2 32,0-18 0,-17 17 0,17-17 32,-17 18-32,0 0 32,0-18 0,-1 18-32,18-18 0,-18 17 0,1-17 32,0 17-32,0-17 0,-1 0-32,1 0 32,-1 17 0,1-17 0,1 0 0,-2 18 0,-18-18 0,36 0-32,-34 18 32,17-18 0,0 0 0,-1 0 0,0 17 32,18-17-32,-16 0 0,-2 18 0,1-18 32,-1 0 0,1 17-32,0-17 0,17 0 0,-18 0-32,18 0 64,-16 17-32,16-17 0,-36 0 0,36 0 0,-17 18 0,17-18-32,-17 0 64,17 0-32,-18 0 0,1 0-32,0 0 32,-1 0 0,18 18 0,-17-18 32,0 0-32,0 0 0,-1 17 0,1-17 32,17 0-32,-18 0 0,1 18 32,0-18-32,17 0 0,-17 17 0,-1-17 0,0 0 32,18 0-32,-16 0 32,-2 0-32,1 0 0,17 0 0,-17 0 0,-1 0 32,0 0-64,2 0 32,-2 0 0,1 0 0,-1 0 0,1 0 0,0 0 0,-1 0 0,2 0 0,-2 0 0,0 0-32,1 0 64,0 0-32,17 0 32,-18-17-32,1 17 0,0 0 0,-1 0 0,18 0 0,0 0-32,-34 0 32,34 0 32,-17-18-64,17 18 32,-18 0 0,18 0 0,-17 0-32,17 0 64,0 0-64,0 0 32,-18 0 0,18 0 0,0 0 0,-17 0 32,17 0-32,0 0 0,-18 0-32,18 0 32,0 0 0,-16 0 32,16 0-32,-18 0 0,18 0 0,0 0 0,-18 0 32,18 0-32,0 0 0,0 0-32,-17 0 32,17 0 0,0 0-32,0 0 32,0 0 0,0 0 32,0 0-64,0 0 32,0 0 0,-17 0-32,17 0 64,0 0-64,-17 0 32,17 0 0,0 0 0,0 0 0,-17 0-32,17 0 64,0 0-32,0 0 0,0 0-32,0 0 0,-18-17 32,18 17 32,0 0-32,-18 0-32,18 0 32,0 0-32,0 0 64,0 0-32,-17-18-32,17 18 32,0 0 0,0 0 0,0 0 0,0 0 0,0 0 0,0 0-32,0-18 32,0 18 0,0 0 0,0 0 0,0 0 32,0 0-32,0 0 0,0 0 32,0 0-32,0 0 0,0 0 0,0 0-64,0 0-32,0 0-129,0 0-127,0 0-224,0 0-513,17 0-1282,-17-17-1472,0 0-161,0-1-64,0 1-96</inkml:trace>
  <inkml:trace contextRef="#ctx0" brushRef="#br0" timeOffset="2111">894 1386 1121,'0'-27'1025,"0"27"-160,0 0-32,0-26-193,0 26-31,0 0-65,0 0-95,0 0-1,0 0-63,0 0-65,0 0-32,0-27-32,0 27 1,0 0-1,0 0 0,-26 0-32,26 0 65,0 0-1,-26 27-32,26-27 0,0 0 33,0 0-65,0 26 32,0-26-64,0 0 32,-26 27-31,26-27 31,0 0 0,0 25 0,0-25-32,0 27 1,0-27 31,0 26-64,0-26 0,0 0-32,0 0-64,26 27 0,-26-27 0,52 26 1,-52-26-1,26 0 0,-26 0 0,27 0-32,-27 0 32,25-26 0,-25 26-32,0-53-32,0 26 32,0 27-64,0-25 32,0-2-32,-25 1 64,25-1-96,0 27 64,-53-26 0,53 26 0,-26-25 0,26 25 0,-26 25 0,26-25 0,-26 0 32,26 0 0,-26 26 32,26-26 0,-25 0 64,25 0 0,0 27 32,0-27 1,0 53-1,0-53 0,0 25 0,0-25-32,25 27 0,-25-27-32,26 26 0,-26-26-32,26 0-31,-26 0 31,0 0 0,0 0 0,26 0-64,-26 0 32,26-53 0,-26 53 0,0-25-32,0-2 32,0 1-64,0-1 32,-26 1 0,26 26 32,0-25-64,0 25 32,-26-27 32,26 27-32,-26 27 32,26-27-32,-26 25-32,26-25 0,-25 26 32,25 1 0,0-1 0,0 1 0,0-27 64,0 25-32,0 2 64,0-27-32,25 26 0,-25-26 0,52 27 0,-52-27-32,0 0 0,26-27 32,-26 27-32,52-26 0,-52-1-32,0 2 32,0-2-32,0 1 32,0-1-32,0 1 0,0 1 0,0 25 0,-26-27-32,26 27 32,-26 0-32,26 0 32,-26 0-32,26 0 32,0 27 0,0-27 0,-26 25 0,26 1 0,0-26 0,0 27 0,0-1 32,0-26-32,26 27 32,-26-27-32,0 25 32,0-25 0,26 27 1,-26-27-1,26 0 32,-26 0-64,26-27 32,-26 27-32,27-25 32,-27 25-64,0-53 32,0 53 0,0 0-32,0-27 64,0 27-96,-27-26 64,27 26-32,-26 0 32,26 0-32,-26 0-1,26 0 33,0 26-32,0-26 32,-26 27-32,26-27 32,0 26-64,0-26-32,0 0-160,0 0-160,26 0-353,-26 0-769,0 0-1601,0 0-160,0 0 0,26-53-64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sits by the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man walking to the door.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4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does not speak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does not hear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15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person walking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80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tree does not smell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2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hands do the talking.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8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person is speaking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4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4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works the land.  That person is a farmer.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7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camel to the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3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a hole in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horse cannot walk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2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sword cuts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whips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70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fruit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3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animal is chained to the boat.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9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90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small fish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52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54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tie a belt on my clothes.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animals are drinking at the 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8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45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clothing on a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47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04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woman’s house is on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5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what the man says.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2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small people sleep on a big bed.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1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read a good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Salty fish is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65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see the hole in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6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sad boy cries a 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50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eats the pig.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764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dog is angry that there is no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59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works for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7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 says yes to the 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4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angry boy cuts the snake with </a:t>
            </a:r>
            <a:r>
              <a:rPr lang="en-US"/>
              <a:t>his sword.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1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eat fruit, I spit out the seed.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31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bird eats the bread in the basket.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953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greets me by saying his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02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is angry that a thorn cut his 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37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9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man has a small waist.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woman’s perfume smells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tree has many small branches.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dry land has no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insects walk on the hill.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45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window has a big curtain.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small boat in the big ocean.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man drinking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 in a cup.  I see a cup of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0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A850A-CD48-4B4C-8F36-6D3293BAC3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6"/>
          <a:stretch/>
        </p:blipFill>
        <p:spPr bwMode="auto">
          <a:xfrm>
            <a:off x="7053748" y="1072773"/>
            <a:ext cx="4112266" cy="3966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EE518-4403-44F6-8944-43EDB4F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33" y="1247529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438D6-9D0E-48A0-817C-D5551E31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00" y="2406441"/>
            <a:ext cx="7087972" cy="20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28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ADE4B-D249-4B71-987F-1BFBEA2FC671}"/>
              </a:ext>
            </a:extLst>
          </p:cNvPr>
          <p:cNvSpPr txBox="1"/>
          <p:nvPr/>
        </p:nvSpPr>
        <p:spPr>
          <a:xfrm>
            <a:off x="-703384" y="311962"/>
            <a:ext cx="1029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UN" panose="02000503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49AF6-3D5F-49F1-964D-F79A69BFA8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29" y="815926"/>
            <a:ext cx="3034024" cy="264472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03D85B7-966F-4D2A-92DC-4CFEB82E2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402" y="3673808"/>
            <a:ext cx="4053329" cy="2375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with arms stretched out.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person stretches his arms out wide, he is indicating something big.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B899-AD3F-4339-9E9A-4A332366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1483368"/>
            <a:ext cx="3729498" cy="37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04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62D84-1629-4F20-80E5-B82806E29F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94" y="660746"/>
            <a:ext cx="3953434" cy="25146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7554D42-89B1-48F8-8B27-3273949C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294" y="3435894"/>
            <a:ext cx="4639235" cy="2837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Arrow pointing at arm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horizontal line on the word big indicates arms outstretched, so the word arm has an arrow pointing to the arm.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CBDA0-9CDC-4F54-98DF-7970FEFC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52" y="1173485"/>
            <a:ext cx="3721645" cy="46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93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C8158-6B54-4C84-94FD-E2B1038079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01" y="1038933"/>
            <a:ext cx="2751263" cy="280692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D65ACB9-D425-4AC7-8BAF-12F03BF1E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8501" y="4108320"/>
            <a:ext cx="3383275" cy="23392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Dot inside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dot inside the mouth represents a grain of salt.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2EEC7-4B33-4E88-B4F4-73FDA403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66" y="1511841"/>
            <a:ext cx="4192000" cy="41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30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FEC25-DBA6-4040-946C-38E7D3A31A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8" y="1175228"/>
            <a:ext cx="3972729" cy="225377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2DE2CB4-D9DB-42A5-838B-BC0681C1E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3799792"/>
            <a:ext cx="3851704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Lie down + (Line underneath)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thing a person lies down on is a bed.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8C2A7-8EC1-4389-8465-B0AA78D7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7" y="1892200"/>
            <a:ext cx="4280152" cy="28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57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410D0-6BD0-47B6-9682-C27F3899392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12" y="793376"/>
            <a:ext cx="4074459" cy="251460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BD7C777-04E7-4BD6-9F44-02EB084A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813" y="3574940"/>
            <a:ext cx="3845858" cy="24963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Smiling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face that is smiling is happy.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32FB0-FCFC-4893-A551-20124D33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7" y="2062038"/>
            <a:ext cx="3727964" cy="30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2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148C2-2BF4-4D61-869F-73CC614339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951266"/>
            <a:ext cx="3334870" cy="253152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543597E-5496-410B-9733-DC51F3D6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4318142"/>
            <a:ext cx="3334869" cy="18047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Arrow pointing at his feet.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C4B1-AABA-41D6-A606-FFD6704D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24" y="1795398"/>
            <a:ext cx="4012649" cy="33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5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9383D-81B4-4372-A5F6-34759CB6FA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4" y="891266"/>
            <a:ext cx="3852086" cy="291147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859802C-2637-4463-92E2-A528DCAA3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909" y="3885552"/>
            <a:ext cx="4037870" cy="23998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+ Arrow pointing to the top of the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of the face is the head.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82877-8AF1-49D6-8288-B0FD9FF2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4" y="1489876"/>
            <a:ext cx="4230625" cy="37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74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1758A-44E9-4641-8B28-4664F9AAE4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57" y="798286"/>
            <a:ext cx="4107543" cy="20996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9BC27D4-9C68-46ED-8AF5-EE916A1A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51" y="3033512"/>
            <a:ext cx="4445391" cy="33672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 Down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on his 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 a person is laying on his side, hi is sleeping or resting.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F334B-DC91-48CD-9DE9-990F0D2F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1" y="2232053"/>
            <a:ext cx="4361110" cy="26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05086-C405-4021-B377-7F572A8B77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5"/>
          <a:stretch/>
        </p:blipFill>
        <p:spPr bwMode="auto">
          <a:xfrm>
            <a:off x="6958120" y="688082"/>
            <a:ext cx="3987447" cy="3714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C1E94-BDDD-4917-9E3F-5927B02F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8602A-4BFC-4FF1-9789-CAFB6A0180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7" y="751523"/>
            <a:ext cx="3431268" cy="252938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F5BCEE0-36AB-493E-AF0A-936A95DB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86" y="3280909"/>
            <a:ext cx="4034971" cy="31239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telling someone who you are, you are telling him your name.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C9776-1FAF-4018-B969-6FBD1AD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093" y="1159840"/>
            <a:ext cx="2966833" cy="44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18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5222F-D23D-49BB-886A-2970EFC5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41" y="2117732"/>
            <a:ext cx="6505492" cy="23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342F5-E717-40F8-AF84-0945E223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43" y="2329157"/>
            <a:ext cx="8527523" cy="2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1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41C41-050A-44BB-9465-1B135D23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7" y="2684139"/>
            <a:ext cx="9286193" cy="10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412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5FA96-73C3-414C-9E61-9363CEED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64" y="2538237"/>
            <a:ext cx="7351776" cy="1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31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808A4-3D2A-41DC-8EA5-1CABAB70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51" y="2363708"/>
            <a:ext cx="6071311" cy="19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92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56F1A-40F7-43C8-905A-4FABF89B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6" y="2459044"/>
            <a:ext cx="10112424" cy="1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50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B887F-AD56-4725-A45E-36D65F1E82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5" y="830722"/>
            <a:ext cx="2912013" cy="290240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328CB01-A00D-45DC-B71F-8BC92AE7E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846" y="3571461"/>
            <a:ext cx="4037427" cy="26395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+ circle around it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saying yes to something, you are saying that thing is good.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AA342-116E-44B4-82D5-20651DC9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77" y="1561751"/>
            <a:ext cx="3859946" cy="3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6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A749E-81C7-4F7E-A91C-7923FA63EB2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b="29437"/>
          <a:stretch/>
        </p:blipFill>
        <p:spPr bwMode="auto">
          <a:xfrm>
            <a:off x="6901132" y="966159"/>
            <a:ext cx="4070633" cy="3752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D3134-32E0-456E-8AA1-0E086DDC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705" y="1711196"/>
            <a:ext cx="3732876" cy="34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46536-64C8-4D63-8417-A00801E4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6" y="1871577"/>
            <a:ext cx="6976299" cy="30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504C7-EB5D-416B-A042-2F1349F46D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6" y="768836"/>
            <a:ext cx="3164115" cy="27401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B9E692B-F3A5-45E8-A265-94D070538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943" y="3686629"/>
            <a:ext cx="3890144" cy="2583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Greeting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Happy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greet someone, you are telling them that you are happy to see them.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E3559-01AF-4E50-9C56-23B4BE66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16" y="1687614"/>
            <a:ext cx="3782305" cy="38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6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6D00-A5A3-4AB9-802A-3E16B21E14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7" y="813258"/>
            <a:ext cx="3338285" cy="274274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662F36D-99C7-4799-9CF3-D0AB094C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298" y="4255210"/>
            <a:ext cx="2560716" cy="183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Grieve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38287-0B16-4FC0-9A03-BCFE261B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79" y="1573541"/>
            <a:ext cx="3997087" cy="39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2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ECB-0FB4-49BA-8623-2B306196B7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1087109"/>
            <a:ext cx="2656113" cy="307385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5BA5CEF-4C86-4359-95A0-89A71745C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600" y="4455556"/>
            <a:ext cx="2724150" cy="18081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Angry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Anger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7ABE2-FAF9-4D69-90D6-2F7ED025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4" y="1596796"/>
            <a:ext cx="4064908" cy="32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7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7DEFB-89E2-423F-9FF1-D095445026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95" y="827202"/>
            <a:ext cx="2699656" cy="253274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8041E77-D89F-4871-9B71-D0152B2C2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183" y="3492075"/>
            <a:ext cx="4431322" cy="2885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are sad and water comes down your face you are crying.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2A1A8-88CC-4FE7-AAC2-D38D43A1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3" y="1445241"/>
            <a:ext cx="4287432" cy="4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520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99DD5-082C-4992-8D6B-A4E0554480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4" y="815884"/>
            <a:ext cx="3004457" cy="27401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9A3C97E-5204-4754-BCC5-A1349DF87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268" y="3788787"/>
            <a:ext cx="3208103" cy="2105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Man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small man is a boy.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DF821-D25F-470C-B244-1FC4D8DF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1598709"/>
            <a:ext cx="4488977" cy="40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F2ECE-CA4F-42F3-BC69-67576EA56081}"/>
              </a:ext>
            </a:extLst>
          </p:cNvPr>
          <p:cNvSpPr txBox="1"/>
          <p:nvPr/>
        </p:nvSpPr>
        <p:spPr>
          <a:xfrm>
            <a:off x="-1041009" y="123277"/>
            <a:ext cx="103397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BA538-850A-4B34-B26C-3D0F6E3611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14" y="744310"/>
            <a:ext cx="2612572" cy="28262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F665011-55B9-4CC9-ACCC-CC666724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040" y="3865018"/>
            <a:ext cx="3176360" cy="19116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Girl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 + Woman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 small woman is a girl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FAABB-D12A-4DF2-8A06-86B2A8E8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61" y="1691353"/>
            <a:ext cx="4022577" cy="37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74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8C9D-0DE4-4362-902C-5EB97A9CAE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4" y="829677"/>
            <a:ext cx="2394856" cy="275535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FBA3DB2-1C9E-4292-8C6D-EF4B9CE07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3831609"/>
            <a:ext cx="3396343" cy="21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Animal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dog is a small animal.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06E11-33A0-4E52-A1ED-E13C2EB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54" y="1807910"/>
            <a:ext cx="4362113" cy="34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16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42715-D55B-45BF-A667-FD513F5129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73" y="809392"/>
            <a:ext cx="3294742" cy="276206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8BA72D-B996-4461-8B05-FFA1684E3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473" y="3797757"/>
            <a:ext cx="3581241" cy="24955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a thing in your mouth, you are probably eating.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64E54-26B2-4D96-8337-37D66A12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1" y="1488000"/>
            <a:ext cx="4269770" cy="42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49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C8941-0F8D-4DF9-BD9F-BD66C141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505" y="1996230"/>
            <a:ext cx="7519364" cy="2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1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2E74C-C596-448A-ABD7-C051EA4B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5" y="2278157"/>
            <a:ext cx="6579755" cy="2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CCAA5-471C-47B3-A8BF-263D07AA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29" y="2012493"/>
            <a:ext cx="7104770" cy="28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9A288-28B9-4BA1-8B08-DDCF0783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26" y="2134722"/>
            <a:ext cx="8681717" cy="23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38065-A2F6-4586-AE73-9533AE39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50" y="2224281"/>
            <a:ext cx="6835797" cy="20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76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298F9-E30C-4CBB-9604-058B8E88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15" y="2515906"/>
            <a:ext cx="6440152" cy="19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4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8AC88-CC1C-494C-8762-A71887C9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2759950"/>
            <a:ext cx="7641733" cy="12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93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41FA4-34F4-47E0-9097-51AE3F2925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782808"/>
            <a:ext cx="3474720" cy="307174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2DDB8566-EC84-42D4-B31D-949877CF3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538" y="4154463"/>
            <a:ext cx="3305908" cy="15570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Waist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Arrow pointing to the person’s waist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4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0728-F3BA-424F-A54E-9186185530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10" y="1068265"/>
            <a:ext cx="2978956" cy="2448658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DBD625B5-BD80-4EFE-93D3-4086F514C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49" y="3651840"/>
            <a:ext cx="3798277" cy="26042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Dish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big dish is a plate or a platter.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47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DF366-436C-454B-9391-D79538DB51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02" y="1098953"/>
            <a:ext cx="3033484" cy="247250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5CC4C-3A56-4219-8AB6-13CA061F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6" y="1436102"/>
            <a:ext cx="3340891" cy="41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39E7A-2CB1-44ED-94C3-DD81EC732EF1}"/>
              </a:ext>
            </a:extLst>
          </p:cNvPr>
          <p:cNvSpPr txBox="1"/>
          <p:nvPr/>
        </p:nvSpPr>
        <p:spPr>
          <a:xfrm>
            <a:off x="516835" y="145143"/>
            <a:ext cx="106216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9486-DF77-44FC-A820-3778E88DF4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818243"/>
            <a:ext cx="3149600" cy="289741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CFF33-BA2E-4826-95E6-8463FDB3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4" y="2156975"/>
            <a:ext cx="4742358" cy="27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7924F-653D-443B-A89B-6FCD1CBD30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1137466"/>
            <a:ext cx="2714171" cy="272333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AD37D8A-525F-47FB-BB03-EB6EC7299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049" y="3993465"/>
            <a:ext cx="3784209" cy="2280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Grain – (Leaf)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grain symbol without the bottom leaf is a thorn.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27F56-7D95-42BA-9779-2A363F0C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43" y="985837"/>
            <a:ext cx="2619949" cy="51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B9800-1045-4DB1-8DD5-16085C8C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7" y="1671353"/>
            <a:ext cx="8636402" cy="31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7D888-DBE6-4495-8C6D-79407D235D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756303"/>
            <a:ext cx="3425371" cy="2669068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1DA991C-A631-450F-BC9A-8EF9C8889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129" y="3598577"/>
            <a:ext cx="4499429" cy="282249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Grain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grain that you eat is often in the form of bread.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66719-6D59-4F70-B5E4-49EA259C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00" y="1358816"/>
            <a:ext cx="4247408" cy="42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21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483F8-FBEA-49EE-9E9C-43DC09ED5F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9" y="839561"/>
            <a:ext cx="3077028" cy="213586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7DCBF3E-DDCC-4A03-B35C-DD5FFF2D4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5258" y="3231894"/>
            <a:ext cx="4380106" cy="2820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Basket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Net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Net is a big woven thing that holds objects.  A basket is a small woven thing that holds objects.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B8062-8B3A-4081-997D-FC0645ED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1" y="1439998"/>
            <a:ext cx="2933479" cy="41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80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81AFF-371C-4EF9-A02D-2E6A870B39F8}"/>
              </a:ext>
            </a:extLst>
          </p:cNvPr>
          <p:cNvSpPr txBox="1"/>
          <p:nvPr/>
        </p:nvSpPr>
        <p:spPr>
          <a:xfrm>
            <a:off x="714198" y="-769256"/>
            <a:ext cx="10363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23A75-A39A-4806-9F57-0F5D3A5727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913719"/>
            <a:ext cx="3425371" cy="264228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FEAA613-E01B-4715-9E41-7B27D2DB5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7" y="3556000"/>
            <a:ext cx="4284711" cy="2423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Fly + (dot)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dot indicates the thing that is flying which in this case is a bird.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6F95C-EFC3-40AF-9132-BBD3967E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70" y="2561141"/>
            <a:ext cx="4387370" cy="19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707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06437" y="583096"/>
            <a:ext cx="5178746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0C0F6-FC48-42C7-A7A6-534D10D678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15" y="841375"/>
            <a:ext cx="2394856" cy="2685596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455882A-AF66-47C0-87FE-ECABC02FC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519" y="3928329"/>
            <a:ext cx="4303229" cy="23195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Grain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seed is a grain in its smallest form.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1016C-15EB-40F6-A570-A6512611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70" y="1468044"/>
            <a:ext cx="2934788" cy="42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77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B7B15-7DA6-496E-90BA-9B5F7D6C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9" y="2098893"/>
            <a:ext cx="8369492" cy="22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0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EDCFB-BC7F-45F1-8070-DF17A4A8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30" y="2155777"/>
            <a:ext cx="7388500" cy="20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552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1F205-C1AC-4C17-B32B-29F741ED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34" y="2397730"/>
            <a:ext cx="8485205" cy="19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09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56A9E-5D5C-43A7-9925-E3B9C88F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4" y="2113299"/>
            <a:ext cx="7298787" cy="23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95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A4703-90D1-4363-BB8B-C9FF1687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1" y="2543364"/>
            <a:ext cx="7942973" cy="1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EA229-7E79-4247-B6F7-405EABEF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89" y="2105737"/>
            <a:ext cx="4393075" cy="23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8E25D-2336-4021-80BB-57771E70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9" y="1773729"/>
            <a:ext cx="7784473" cy="30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A375-AC7E-471F-B0E5-8D35818CC1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961117"/>
            <a:ext cx="2017485" cy="2217512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462A52DE-8569-4375-A69E-A545C253E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615" y="3282696"/>
            <a:ext cx="4528457" cy="30165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Perfume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Fragrance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Fragrant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+ Nose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something is good to your nose, it is because it is fragrant.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8A8-7780-473E-A399-F3F9E586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44" y="1322420"/>
            <a:ext cx="2767043" cy="43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29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01A37-F26E-4324-89F0-7B986A477F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914" y="1056050"/>
            <a:ext cx="3860800" cy="2253207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58982A1-77EC-4691-80D6-7443855F0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914" y="3571460"/>
            <a:ext cx="3860799" cy="2814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Ocean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big body of water is a sea or ocean.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B24D0-80AF-43E4-A5C9-32F8F69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23" y="1463303"/>
            <a:ext cx="3111242" cy="43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05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142" y="4803732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53AE6-B192-42A3-918F-6876F786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92580-3E0A-4CBF-81C7-75A95BFDB7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47783" y="959563"/>
            <a:ext cx="3685606" cy="34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E8259-7CCF-4B97-B1A1-0CE1FA4070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4" y="859698"/>
            <a:ext cx="3599542" cy="32188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F19FF9E-28F6-468C-A2A8-884957E57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354" y="4355116"/>
            <a:ext cx="3890721" cy="19612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 water, it is dry.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CFDD1-FAED-4BDA-9FCE-748B079B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50" y="1324122"/>
            <a:ext cx="2536112" cy="47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8C775-FEB4-42AC-9687-78DEC41812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15" y="996496"/>
            <a:ext cx="3164114" cy="22547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88AAA8-4656-48AB-9343-B6F6E1545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629" y="3799748"/>
            <a:ext cx="3265714" cy="21656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Mountain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hill is a small mountain.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E3270-A5A8-4DED-970E-58EA3851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39" y="1670455"/>
            <a:ext cx="3072739" cy="39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09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4577-F33A-44BD-84B5-E4DC1DF23A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86" y="610135"/>
            <a:ext cx="4049485" cy="248140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E43EAD-FD7B-47DD-9601-B3D5A24EA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887" y="3323274"/>
            <a:ext cx="3701142" cy="18438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+ Down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bow, your face goes down towards the ground.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04B3A-4FCD-4842-85DB-9C11F77C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57" y="1319801"/>
            <a:ext cx="2876326" cy="45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64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B6966-387E-4E9C-9AA4-445BE52AF1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987108"/>
            <a:ext cx="2990259" cy="293174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C084C07-83B1-4337-BAB8-8EDD742CF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8114" y="4078514"/>
            <a:ext cx="3425371" cy="1915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Branch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with an arrow pointing to the branch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99873-5FFE-423A-BF4B-8EE40C6D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57" y="1674868"/>
            <a:ext cx="3764065" cy="38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7726-5182-4B1A-9441-BDB9DB4FAA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825603"/>
            <a:ext cx="2841643" cy="25654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B1764E9-48C9-4551-AD67-A32B3C2A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497943"/>
            <a:ext cx="4789715" cy="28883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Curtain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Drapes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 on a window is called a curtain.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34703-2E93-48C4-A31B-AB9E2BB3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43" y="1202220"/>
            <a:ext cx="3606599" cy="4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1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3CEDC-8878-4D05-A493-FCB98D712E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3" y="985385"/>
            <a:ext cx="2510971" cy="2527072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190B817-5713-410B-8B2A-85E9751B0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171" y="3707028"/>
            <a:ext cx="4316422" cy="22728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Rooster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Bird + Day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rooster is a bird who crows to start the day.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738B-BD0B-4BCC-9BCC-60DC0CE9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38" y="1549709"/>
            <a:ext cx="3724310" cy="41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3238-85C3-460B-A043-938EE3B9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68" y="1679092"/>
            <a:ext cx="8132040" cy="28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4FA41-F330-4766-B4B9-81C6BD27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70" y="2373808"/>
            <a:ext cx="7679361" cy="19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84B70-9268-4E9D-B615-289BF819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18" y="2611197"/>
            <a:ext cx="7109846" cy="13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78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F8144-429E-457A-BBF6-5806E679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43" y="2500696"/>
            <a:ext cx="6899401" cy="14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4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B46C1-8995-4948-808C-5295C9C0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90" y="2519142"/>
            <a:ext cx="7545525" cy="17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03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5B583-BB9C-4F4B-9439-6F1CF84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31" y="2579453"/>
            <a:ext cx="5210955" cy="16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86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0D464-971A-4940-9894-12ACA651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94" y="2622087"/>
            <a:ext cx="6802564" cy="16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1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67AA3-6089-4811-878E-6DE70265B6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9"/>
          <a:stretch/>
        </p:blipFill>
        <p:spPr bwMode="auto">
          <a:xfrm>
            <a:off x="6791774" y="889937"/>
            <a:ext cx="4543335" cy="3181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626" y="4784035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4A9A-8E6D-40A6-9C66-8B4F2C95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AFAA2-B60F-40F9-AFBE-E06A7E9A55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>
          <a:xfrm>
            <a:off x="6552905" y="872132"/>
            <a:ext cx="4797877" cy="386025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738" y="4818654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D9D83-F56C-4636-9BF1-64E8BF32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B71B3-79D6-49A0-8F9C-DCA3ABADE6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4" b="34118"/>
          <a:stretch/>
        </p:blipFill>
        <p:spPr bwMode="auto">
          <a:xfrm>
            <a:off x="6910909" y="1537853"/>
            <a:ext cx="4081870" cy="3082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88" y="5431750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7A014-D20A-414F-92C7-D6DE4318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90089-0853-4845-8397-8012C6369D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 bwMode="auto">
          <a:xfrm>
            <a:off x="6881756" y="816967"/>
            <a:ext cx="4140175" cy="3826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5F8E4-0625-43B8-99B6-805479C9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40281-8FEF-4444-8E86-BB894C92D7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6"/>
          <a:stretch/>
        </p:blipFill>
        <p:spPr>
          <a:xfrm>
            <a:off x="6673399" y="683349"/>
            <a:ext cx="4556890" cy="310287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885" y="4293593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24352-B255-4F39-996C-D583FEED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0810" y="460645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959C2-BFDF-461F-B2D2-A314D6DE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635D5-0C15-4AE8-A5FB-976E8A6451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0" y="863023"/>
            <a:ext cx="2896209" cy="35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02FB3-B12C-4228-9638-1E7F36F031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21130"/>
          <a:stretch/>
        </p:blipFill>
        <p:spPr bwMode="auto">
          <a:xfrm>
            <a:off x="6935638" y="1199073"/>
            <a:ext cx="4019909" cy="3418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E0E76-074B-47EF-A0C6-02E655FA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A9CD1-AFA9-40D9-8C69-0F8D35CB5C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0" b="24371"/>
          <a:stretch/>
        </p:blipFill>
        <p:spPr bwMode="auto">
          <a:xfrm>
            <a:off x="7550225" y="1173192"/>
            <a:ext cx="2990601" cy="3164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91" y="4656406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1D05C-93E8-46C1-B79E-576533B2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B45ED-799D-4725-A270-76DD929E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8" y="1183102"/>
            <a:ext cx="2646071" cy="463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9ABBE-8592-4634-8721-8372AD5AFF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47" y="874007"/>
            <a:ext cx="2869841" cy="38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29799-ABDE-42D0-9D96-C7B869B492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89" y="1266410"/>
            <a:ext cx="2954216" cy="2939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8D8DDD-7FE4-40EA-976B-408854FE41ED}"/>
                  </a:ext>
                </a:extLst>
              </p14:cNvPr>
              <p14:cNvContentPartPr/>
              <p14:nvPr/>
            </p14:nvContentPartPr>
            <p14:xfrm>
              <a:off x="8770803" y="2260867"/>
              <a:ext cx="661987" cy="95091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8D8DDD-7FE4-40EA-976B-408854FE41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5591" y="2235672"/>
                <a:ext cx="711690" cy="100058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210" y="4637209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B5F5C-E78B-481A-9AC8-813318867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96" y="1509479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8F7A6-3FB5-4037-A794-465AB0C4B1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0"/>
          <a:stretch/>
        </p:blipFill>
        <p:spPr>
          <a:xfrm>
            <a:off x="6717603" y="1009292"/>
            <a:ext cx="4468482" cy="2794958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532" y="4572000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E25F2-0027-4A8A-98D0-9ED17B3C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11906-3834-45B5-B02B-9129834C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6" y="1949912"/>
            <a:ext cx="7760550" cy="26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EA4B2-FF62-4443-B48F-C5117101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865" y="1973907"/>
            <a:ext cx="7034222" cy="25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9FC92-6695-4621-9A2E-FC090D7040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9" b="29965"/>
          <a:stretch/>
        </p:blipFill>
        <p:spPr bwMode="auto">
          <a:xfrm>
            <a:off x="6802581" y="1107472"/>
            <a:ext cx="4232564" cy="306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DB39A-DE5C-46BF-B1A2-83E64805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C3875-39F9-4D82-823C-59BDB682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28" y="2383619"/>
            <a:ext cx="10164049" cy="20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44243-07A9-402B-8C4D-1C121564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8" y="2361415"/>
            <a:ext cx="9970809" cy="22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85111-043B-42E4-8AD0-B1DE9958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2" y="2120606"/>
            <a:ext cx="6590621" cy="23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5DBA8-780B-4CAD-BC36-D68EEFE1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92" y="2231986"/>
            <a:ext cx="9704244" cy="22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089B2-8C3B-457E-8CC9-E9A00356D50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 b="36768"/>
          <a:stretch/>
        </p:blipFill>
        <p:spPr bwMode="auto">
          <a:xfrm>
            <a:off x="6963591" y="1078301"/>
            <a:ext cx="3897065" cy="3105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0410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44674-435B-4F68-BDA8-079FA68A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2B27A-F5F1-4022-B974-BD49367B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678134"/>
            <a:ext cx="4170869" cy="369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C88EE-202C-4A24-B7F9-1D7FB5FD0A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890193"/>
            <a:ext cx="3908904" cy="39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261" y="4801190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0176E-4D61-482E-9B37-E98FA772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2" y="1309139"/>
            <a:ext cx="3666512" cy="4372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03051-E192-40FD-AE4A-12F1DAA7E3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23" y="917160"/>
            <a:ext cx="3956603" cy="37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AE4FF-E973-4366-A5A1-1DC0F63F39B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30"/>
          <a:stretch/>
        </p:blipFill>
        <p:spPr bwMode="auto">
          <a:xfrm>
            <a:off x="6934174" y="732136"/>
            <a:ext cx="4035340" cy="3943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029" y="4676129"/>
            <a:ext cx="1843314" cy="9118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E55B-09B1-44EF-8839-8F276C17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3" y="1746141"/>
            <a:ext cx="4343020" cy="35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6F903-4E36-4596-BDBE-D0C60E86F0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9"/>
          <a:stretch/>
        </p:blipFill>
        <p:spPr>
          <a:xfrm>
            <a:off x="6899346" y="818766"/>
            <a:ext cx="4104995" cy="3999986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4818752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E4F7C-DF05-4C9B-A32D-C538D082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45534-2FD8-4A7F-AD69-677B0E915F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32301"/>
          <a:stretch/>
        </p:blipFill>
        <p:spPr bwMode="auto">
          <a:xfrm>
            <a:off x="6730586" y="1012091"/>
            <a:ext cx="4442515" cy="2909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161" y="4350542"/>
            <a:ext cx="1542197" cy="18973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C77BA-0D4F-4B70-B7B9-86A8EA6F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6F7C-C6C6-4765-AD8D-A05D6087A8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>
          <a:xfrm>
            <a:off x="7082286" y="625948"/>
            <a:ext cx="3836723" cy="4183327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BDEEA-2D41-4873-BC67-9B01A0B2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3815C-AF84-413B-B215-E938974FFFA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b="29511"/>
          <a:stretch/>
        </p:blipFill>
        <p:spPr>
          <a:xfrm>
            <a:off x="6887730" y="1035170"/>
            <a:ext cx="4395691" cy="3212164"/>
          </a:xfrm>
          <a:prstGeom prst="rect">
            <a:avLst/>
          </a:prstGeom>
        </p:spPr>
      </p:pic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8456C-AB46-4385-82A4-E2DAFE34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7" y="4360619"/>
            <a:ext cx="1930400" cy="96775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A4483-CEF9-4E51-A1F8-B6C7A0C2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30" y="1517794"/>
            <a:ext cx="4148657" cy="4066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4F40C-D1C9-4968-8305-BF2F81636C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4" y="1064374"/>
            <a:ext cx="307530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28FA2-E6E9-4517-8630-73C57C044F4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" b="20538"/>
          <a:stretch/>
        </p:blipFill>
        <p:spPr bwMode="auto">
          <a:xfrm>
            <a:off x="6735439" y="831345"/>
            <a:ext cx="4432810" cy="3985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0D950-C376-43E4-B574-F9790EB7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B7548-5A24-43E7-BA8A-07DC9619B5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b="38764"/>
          <a:stretch/>
        </p:blipFill>
        <p:spPr>
          <a:xfrm>
            <a:off x="6995749" y="861206"/>
            <a:ext cx="3912190" cy="27787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337C9A-DCC2-4EDE-B1F8-984AB78215B4}"/>
              </a:ext>
            </a:extLst>
          </p:cNvPr>
          <p:cNvCxnSpPr/>
          <p:nvPr/>
        </p:nvCxnSpPr>
        <p:spPr>
          <a:xfrm flipV="1">
            <a:off x="8089900" y="3769973"/>
            <a:ext cx="1498600" cy="6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A60D-03CC-424C-953C-B044F537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0F6F4-CE0E-4B2C-8467-E2F173AC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39" y="2072235"/>
            <a:ext cx="9388888" cy="23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00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8F278-892B-4329-A3AA-C99E814F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65" y="2229092"/>
            <a:ext cx="8858017" cy="23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2162E-6B50-4F64-B291-176E6DED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75" y="2301140"/>
            <a:ext cx="9843288" cy="22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7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6868A-B796-4D2C-81AA-30199389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93" y="2081135"/>
            <a:ext cx="9940250" cy="25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5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4FA64-131B-422D-B13A-16C199FA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4" y="1933324"/>
            <a:ext cx="7605647" cy="27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2F2A-A2AE-4F73-8F98-2B193A4F583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 b="29596"/>
          <a:stretch/>
        </p:blipFill>
        <p:spPr bwMode="auto">
          <a:xfrm>
            <a:off x="7068737" y="797992"/>
            <a:ext cx="3991498" cy="3373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208AA-B65E-4D45-87E5-46306BFB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14097-FBAD-47F6-B2ED-BD8C626C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36" y="1981584"/>
            <a:ext cx="8015966" cy="25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15E54-21C0-4E31-A4AD-5787910BB0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39033"/>
          <a:stretch/>
        </p:blipFill>
        <p:spPr bwMode="auto">
          <a:xfrm>
            <a:off x="6712592" y="1397479"/>
            <a:ext cx="4478504" cy="2958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FFF0D-1FBA-4121-A370-31259D65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6F53D-DE70-4AEB-92EE-92A2E0EE703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b="27602"/>
          <a:stretch/>
        </p:blipFill>
        <p:spPr bwMode="auto">
          <a:xfrm>
            <a:off x="6886615" y="1147313"/>
            <a:ext cx="4268964" cy="3416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A3188-9B9B-417E-ABA3-CEE474A2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3" y="1973288"/>
            <a:ext cx="4100081" cy="36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57FF7-4B67-46FB-A95B-4B87A03DD2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8" b="28069"/>
          <a:stretch/>
        </p:blipFill>
        <p:spPr bwMode="auto">
          <a:xfrm>
            <a:off x="7125158" y="1155939"/>
            <a:ext cx="3839016" cy="2967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030" y="4609391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1888-42E4-4790-9633-817B6C63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61D1E-1450-44D2-B550-6C6F4402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DCD18-F065-4409-96D4-3184E3AABD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97" y="1288421"/>
            <a:ext cx="4174381" cy="31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6B287-44CC-4BC2-B3A8-31797D368F7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6199" r="26858" b="20306"/>
          <a:stretch/>
        </p:blipFill>
        <p:spPr>
          <a:xfrm>
            <a:off x="7272068" y="897146"/>
            <a:ext cx="3258808" cy="3907767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1F41-4099-49B0-973D-DE5B6A1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D8C99-19E6-4268-AA0F-C1DCF6BCBD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1" b="36174"/>
          <a:stretch/>
        </p:blipFill>
        <p:spPr bwMode="auto">
          <a:xfrm>
            <a:off x="6978771" y="1285336"/>
            <a:ext cx="4018226" cy="2579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CF3D-CD2A-4DC9-A5B3-3BE0DEBA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194AB-711F-48E2-BB2C-1A925814F39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4" b="31402"/>
          <a:stretch/>
        </p:blipFill>
        <p:spPr>
          <a:xfrm>
            <a:off x="6685473" y="923026"/>
            <a:ext cx="4346174" cy="3390181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743" y="4794337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7199-05E1-432E-B9E3-9372854E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265" y="540642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DE164-3A49-4CBB-814B-08E13F66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76062-4C9F-42D8-ACDC-2C4A667A1E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36" y="850720"/>
            <a:ext cx="3412101" cy="42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BAC1E-2C34-459C-9A4C-B364E55A33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30"/>
          <a:stretch/>
        </p:blipFill>
        <p:spPr bwMode="auto">
          <a:xfrm>
            <a:off x="7074927" y="760046"/>
            <a:ext cx="4011532" cy="3753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A8908-3C2E-4114-A92D-4AF1B19B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F8BDB-7014-4045-96D5-446F3C861B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9279"/>
            <a:ext cx="3614057" cy="2448378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591" y="3624515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6E0FA-AE11-4603-8091-40D8AB37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2" y="1784447"/>
            <a:ext cx="4421513" cy="35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CA847-0C10-4C2C-AD9D-F7CA3FA1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53" y="2180027"/>
            <a:ext cx="7965251" cy="24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90DB8-884A-4E73-950C-4A13A8E9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2" y="2579698"/>
            <a:ext cx="10102811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8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D7A81-B1D2-48E8-8222-2CA82385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79" y="2569387"/>
            <a:ext cx="6934394" cy="15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77EDF-6DF6-434E-8FE7-32BFBA03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931" y="2318760"/>
            <a:ext cx="5641655" cy="18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FB64F-70DF-43AB-9CAD-C715610E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47" y="2306241"/>
            <a:ext cx="6620680" cy="17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E838-352D-4D09-AFAA-4F501DCC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92" y="2494920"/>
            <a:ext cx="6609333" cy="14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0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7F05-528A-4FA9-9BAC-BB9091E41A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1"/>
          <a:stretch/>
        </p:blipFill>
        <p:spPr bwMode="auto">
          <a:xfrm>
            <a:off x="7254815" y="646507"/>
            <a:ext cx="3596442" cy="410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868" y="4557932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C6205-7330-4AEE-A1AC-56786523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DEAD-3647-4940-8AA5-E36A0404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19" y="2053612"/>
            <a:ext cx="3994923" cy="3073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4440C-0DFB-4F22-975B-C52A29F0C2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71" y="1092971"/>
            <a:ext cx="4051988" cy="31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AD73D-3383-4CC2-9404-495A6B828E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4"/>
          <a:stretch/>
        </p:blipFill>
        <p:spPr bwMode="auto">
          <a:xfrm>
            <a:off x="7102154" y="938428"/>
            <a:ext cx="3699377" cy="3776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D9E5E-8181-450F-B9D7-4F09151C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606176"/>
            <a:ext cx="1596572" cy="14172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E80D-EAE7-4EF9-8D0A-949DA682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FEBD3-990E-42B8-B68B-5D859242D7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05" y="667175"/>
            <a:ext cx="2848675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5E44C-EC3D-4E7D-92BA-5B0AE5DB6A0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8" b="32136"/>
          <a:stretch/>
        </p:blipFill>
        <p:spPr>
          <a:xfrm>
            <a:off x="7057774" y="931653"/>
            <a:ext cx="4157938" cy="3071004"/>
          </a:xfrm>
          <a:prstGeom prst="rect">
            <a:avLst/>
          </a:prstGeom>
        </p:spPr>
      </p:pic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A465E-F457-44FB-B51F-76E018EB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E4313-986E-46FB-9278-1E97AE19F0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" b="21302"/>
          <a:stretch/>
        </p:blipFill>
        <p:spPr bwMode="auto">
          <a:xfrm>
            <a:off x="7192176" y="828136"/>
            <a:ext cx="3742382" cy="3994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A2635-6BEE-4672-A6A3-C95FBE8C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AA241-8909-45E9-B7EA-E0B19F4933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1" b="30240"/>
          <a:stretch/>
        </p:blipFill>
        <p:spPr bwMode="auto">
          <a:xfrm>
            <a:off x="6861033" y="882054"/>
            <a:ext cx="4181621" cy="3325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520E2-B11E-4890-96F2-A4DF2955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260784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04967-0BF3-44E2-92BE-259BD7F5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FE0D-7B5A-4C82-9042-5A3F05A6C4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57" y="994613"/>
            <a:ext cx="3595178" cy="361893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A5BD98B-3FD5-470D-B96C-EBB0A2B3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498" y="5025065"/>
            <a:ext cx="2563149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7343" y="4458408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FA960-F70D-4DF4-9374-1A88C455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83E75-FEE8-40BA-84AD-3C64D00B56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15" y="873476"/>
            <a:ext cx="4167563" cy="34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42EE6-1B1C-47D2-B719-C388A8B77EE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9" b="38912"/>
          <a:stretch/>
        </p:blipFill>
        <p:spPr bwMode="auto">
          <a:xfrm>
            <a:off x="7030528" y="1320912"/>
            <a:ext cx="3724174" cy="2491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B783F-3B20-4D48-9381-356530B1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7" y="2168438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533" y="4577176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2B1CC-4141-4869-B42F-8F10DD70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4F672-BFE0-4910-8F4E-7FCBE61104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89" y="1058190"/>
            <a:ext cx="4162325" cy="3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1CDB0-B4EC-42D0-8991-7F3399F7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699" y="2158517"/>
            <a:ext cx="7186601" cy="21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7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23857-C372-4FCE-AA3B-33F477A4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93" y="2192598"/>
            <a:ext cx="7774881" cy="23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936" y="4954635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81733-3327-464E-BE1D-B3E59FD9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A16EC-774D-4CB9-8CF9-4C9B4EDABD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49" y="979532"/>
            <a:ext cx="3518140" cy="37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7A8F3-3494-46FE-A987-7112CB6F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54" y="2312306"/>
            <a:ext cx="7419795" cy="20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4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27D38-7013-40CD-A0E2-F8253064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41" y="2117032"/>
            <a:ext cx="7615401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1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C2A5A-CD4F-4023-8D28-C34B911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62" y="2340614"/>
            <a:ext cx="8142544" cy="17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5AB91-2020-4727-853B-D66B0324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69" y="2106568"/>
            <a:ext cx="6010983" cy="25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2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DAF65-5A9F-4C1F-A4AA-4A5C09B43F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7" b="30147"/>
          <a:stretch/>
        </p:blipFill>
        <p:spPr bwMode="auto">
          <a:xfrm>
            <a:off x="6805401" y="1413633"/>
            <a:ext cx="4292885" cy="3019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63149-3D79-46EE-ABB7-582E70E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9" y="2228203"/>
            <a:ext cx="4913603" cy="25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CFDBE-F04E-45F6-8382-65CA47B9A0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94409"/>
            <a:ext cx="4152900" cy="2822847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257" y="4830446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D0FE9-0C86-425F-BFD9-D20CD0FA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AD1AA-8A48-44CC-AC84-83DD303AAE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33186"/>
          <a:stretch/>
        </p:blipFill>
        <p:spPr bwMode="auto">
          <a:xfrm>
            <a:off x="7142672" y="1009291"/>
            <a:ext cx="3759759" cy="2958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42507-DDC0-413F-9A7C-6EBC65BA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C81AC-605A-4457-A75A-7C2336C09F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16398"/>
          <a:stretch/>
        </p:blipFill>
        <p:spPr bwMode="auto">
          <a:xfrm>
            <a:off x="7211684" y="793630"/>
            <a:ext cx="3788270" cy="3778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F2A42-7397-4208-8B25-B68F17CC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B948D-4DE1-4E1B-A2CB-5D0C416C55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977854"/>
            <a:ext cx="3614057" cy="28394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82615-2133-4C53-91A6-3EC6BD2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2" y="1608235"/>
            <a:ext cx="3992466" cy="39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029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C830-EAFE-420D-8C11-EE724C90A0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7" y="1840660"/>
            <a:ext cx="4171845" cy="343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A07D0-0BAE-443C-B981-5B4E6659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11" y="1155204"/>
            <a:ext cx="3853563" cy="32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7116-D942-4798-B437-917FAFD0637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31009"/>
          <a:stretch/>
        </p:blipFill>
        <p:spPr bwMode="auto">
          <a:xfrm>
            <a:off x="6935638" y="1104181"/>
            <a:ext cx="4098319" cy="3278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C1D26-0A74-4FDD-98B2-45FD3CE3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02" y="1952188"/>
            <a:ext cx="3849173" cy="34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F96C0-50DC-4571-9F50-CD4B668A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75C67-AE4E-4F4F-BDEB-7AE004E9CD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12" y="855655"/>
            <a:ext cx="3787815" cy="36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1F46E-1627-4368-A500-17BDE9B0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33777"/>
            <a:ext cx="4086670" cy="197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55F29-6D36-4124-9C52-2E56F52765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20" y="1787358"/>
            <a:ext cx="4633593" cy="19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E2809-15B7-46A6-9052-4C935FFFD5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0" b="29573"/>
          <a:stretch/>
        </p:blipFill>
        <p:spPr bwMode="auto">
          <a:xfrm>
            <a:off x="7073660" y="1147312"/>
            <a:ext cx="3893189" cy="3134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3176F-4D60-4643-ACCC-2464F45F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BF64FD6-F5DA-44BD-BA95-CF1ECB01C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4371" y="4546760"/>
            <a:ext cx="2734945" cy="16072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strands that grow from your head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88271-BEF4-47BF-8FDB-758E80E7A0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41" y="1104355"/>
            <a:ext cx="2499587" cy="278547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3FBF9-E2FE-4B1E-AF85-427AF8B5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6" y="1559481"/>
            <a:ext cx="3836891" cy="3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5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4C4A2-3A47-4351-B711-9D37B9E8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51" y="2140614"/>
            <a:ext cx="8373523" cy="1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0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18B40-F8B8-434E-B393-DAF5A7D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21" y="2589243"/>
            <a:ext cx="7380647" cy="1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4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9A68C-4460-45B3-8BBF-848C2A5C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23" y="2347553"/>
            <a:ext cx="8854770" cy="23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9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4B7D4-20D9-49F8-B03C-9B1093B1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04" y="2384313"/>
            <a:ext cx="9683365" cy="21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9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0701-4B27-4AE8-A695-B981B245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86" y="2374199"/>
            <a:ext cx="6638758" cy="19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4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8040</TotalTime>
  <Words>700</Words>
  <Application>Microsoft Office PowerPoint</Application>
  <PresentationFormat>Widescreen</PresentationFormat>
  <Paragraphs>548</Paragraphs>
  <Slides>165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Deborah Bartow</cp:lastModifiedBy>
  <cp:revision>268</cp:revision>
  <dcterms:created xsi:type="dcterms:W3CDTF">2017-12-06T18:15:29Z</dcterms:created>
  <dcterms:modified xsi:type="dcterms:W3CDTF">2018-03-20T19:23:20Z</dcterms:modified>
</cp:coreProperties>
</file>